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6823" y="2240923"/>
            <a:ext cx="10947042" cy="1269039"/>
          </a:xfrm>
        </p:spPr>
        <p:txBody>
          <a:bodyPr>
            <a:noAutofit/>
          </a:bodyPr>
          <a:lstStyle/>
          <a:p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95. JESUH THU THEI SEMSEM NUAM INGH</a:t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282440"/>
            <a:ext cx="9144000" cy="2554063"/>
          </a:xfrm>
        </p:spPr>
        <p:txBody>
          <a:bodyPr>
            <a:normAutofit/>
          </a:bodyPr>
          <a:lstStyle/>
          <a:p>
            <a:r>
              <a:rPr lang="en-US" sz="2800" dirty="0"/>
              <a:t>More About Jesus Would I Know </a:t>
            </a:r>
          </a:p>
          <a:p>
            <a:r>
              <a:rPr lang="en-US" sz="2800" dirty="0"/>
              <a:t>Hosea 6:3</a:t>
            </a:r>
          </a:p>
          <a:p>
            <a:r>
              <a:rPr lang="en-US" sz="2800" dirty="0"/>
              <a:t>Eliza Edmunds Hewitt, 1851-1920</a:t>
            </a:r>
          </a:p>
          <a:p>
            <a:r>
              <a:rPr lang="en-US" sz="2800" dirty="0" err="1"/>
              <a:t>Doh</a:t>
            </a:r>
            <a:r>
              <a:rPr lang="en-US" sz="2800" dirty="0"/>
              <a:t> is Ab</a:t>
            </a:r>
          </a:p>
          <a:p>
            <a:endParaRPr lang="en-US" sz="2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17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semsem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gengen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tang 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ka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nuamta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80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611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zaza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zaza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b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tang 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ka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ta.</a:t>
            </a:r>
          </a:p>
          <a:p>
            <a:pPr marL="0" indent="0">
              <a:buNone/>
            </a:pPr>
            <a:endParaRPr lang="en-US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0603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ken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sinsin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deihna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tel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	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Pasian Kha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pa’n</a:t>
            </a:r>
            <a:b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Khris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zia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tong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ta’n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kammal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zaza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holim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den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aw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ah,</a:t>
            </a:r>
            <a:b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gen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pom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ta.</a:t>
            </a:r>
          </a:p>
          <a:p>
            <a:pPr marL="0" indent="0">
              <a:buNone/>
            </a:pPr>
            <a:endParaRPr lang="en-US" sz="138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Van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tokhom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tutna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Van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hauhna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neihna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gam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na’ng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na’ng</a:t>
            </a:r>
            <a:b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na’ng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138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1269766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96</Words>
  <Application>Microsoft Office PowerPoint</Application>
  <PresentationFormat>Widescreen</PresentationFormat>
  <Paragraphs>22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95. JESUH THU THEI SEMSEM NUAM INGH </vt:lpstr>
      <vt:lpstr>1</vt:lpstr>
      <vt:lpstr>Sakkik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6</cp:revision>
  <dcterms:created xsi:type="dcterms:W3CDTF">2018-10-09T13:17:21Z</dcterms:created>
  <dcterms:modified xsi:type="dcterms:W3CDTF">2018-10-11T09:43:07Z</dcterms:modified>
</cp:coreProperties>
</file>